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3" autoAdjust="0"/>
    <p:restoredTop sz="94660"/>
  </p:normalViewPr>
  <p:slideViewPr>
    <p:cSldViewPr snapToGrid="0">
      <p:cViewPr varScale="1">
        <p:scale>
          <a:sx n="77" d="100"/>
          <a:sy n="77" d="100"/>
        </p:scale>
        <p:origin x="48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96938F-B554-464B-AD9C-52BD371CF6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C6DB362-419D-4137-8DD0-9CF24F42FA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81470A-4AAB-49E8-B231-EB1BEF5137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39EC86-84F9-4B12-9A32-57178953A497}" type="datetimeFigureOut">
              <a:rPr lang="en-US" smtClean="0"/>
              <a:t>5/22/2020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57637B-5078-4019-8371-569E5D5B0C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15E631-4991-475A-A120-BE1E9B692F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BB4D4-F34D-4921-91DE-0A4876D4C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7993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E184A-71C9-4274-BC74-F7AA2BFF2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845450-D1B6-4EEF-B82B-1D551043B9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9D408E-8EF5-4371-A369-674E31CCDE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39EC86-84F9-4B12-9A32-57178953A497}" type="datetimeFigureOut">
              <a:rPr lang="en-US" smtClean="0"/>
              <a:t>5/22/2020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C2DA93-4DE7-455F-B0DA-3FD55553B4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2FC66C-3276-4C30-9B6B-4ED67829C0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BB4D4-F34D-4921-91DE-0A4876D4C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8256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D32F848-0BC3-4770-91F0-F4F0BABD240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377C916-0770-48E6-961C-284108EE20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912EDC-4F13-4EEF-8EEF-BAB86FCBA2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39EC86-84F9-4B12-9A32-57178953A497}" type="datetimeFigureOut">
              <a:rPr lang="en-US" smtClean="0"/>
              <a:t>5/22/2020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2D3F3D-43F8-43EF-8AEA-063F4305DF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9F4ECA-7402-4562-A184-BCB37FE9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BB4D4-F34D-4921-91DE-0A4876D4C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5849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6C477C-7BD8-439F-A6DE-073261632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2E8F04-5D68-45EF-B934-65BF1DEE5B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79FC96-1719-4231-8ACA-5CA2BE0874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39EC86-84F9-4B12-9A32-57178953A497}" type="datetimeFigureOut">
              <a:rPr lang="en-US" smtClean="0"/>
              <a:t>5/22/2020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10CF3D-5C1B-48BF-BE96-1D4DE8AD0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AAAE24-BF06-4401-8960-23CC096218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BB4D4-F34D-4921-91DE-0A4876D4C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9861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D8BE7F-8594-4C38-AD39-BFB90BD96D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74A31F-5DD0-43A1-86DB-D6A911AD8B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1B3A40-7449-4CA5-8A87-EDBFA58951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39EC86-84F9-4B12-9A32-57178953A497}" type="datetimeFigureOut">
              <a:rPr lang="en-US" smtClean="0"/>
              <a:t>5/22/2020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62CB02-25A0-409A-9160-8A1D44E060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1D2088-5FA5-48EA-891E-9DCD4E0C41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BB4D4-F34D-4921-91DE-0A4876D4C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4806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30A130-D379-41EF-A184-405BF0E8C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0BFB12-13A2-46FA-8728-6D4F4D64DB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0CED09-7FB4-4257-9DA9-7C786F5F66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62B4C1-E80E-445A-BF59-6BBD6F2D71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39EC86-84F9-4B12-9A32-57178953A497}" type="datetimeFigureOut">
              <a:rPr lang="en-US" smtClean="0"/>
              <a:t>5/22/2020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A30FC0-2EEE-44A3-8936-B4A9CA8E46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A53E7C-5485-4565-9AA4-A1EEFA5E5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BB4D4-F34D-4921-91DE-0A4876D4C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7049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8594C-2977-4790-813E-CF99B8E4E8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3BFBEA-A518-4BAA-B563-8B06BCDFD3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069D2A-D304-4442-9F1E-6620BD89BC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401377F-AA0E-499C-9D32-7F22D7A6A9A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B3E0BAA-4B70-4F76-9364-F02FC075B71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717C69B-1753-4097-90D5-76A300F776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39EC86-84F9-4B12-9A32-57178953A497}" type="datetimeFigureOut">
              <a:rPr lang="en-US" smtClean="0"/>
              <a:t>5/22/2020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D56D89A-B1E2-40C3-90BA-AE6976D690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259E03-28DE-48E4-8B5F-C4426BA624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BB4D4-F34D-4921-91DE-0A4876D4C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7567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341A1B-E131-4472-9308-E8981BED03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6EBB1FC-B091-46E7-9DAA-C262DF5E4B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39EC86-84F9-4B12-9A32-57178953A497}" type="datetimeFigureOut">
              <a:rPr lang="en-US" smtClean="0"/>
              <a:t>5/22/2020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8CCD88-3B0B-4022-AB2D-45E03D1C22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89B8AF-3D49-4492-9923-ECAEE9B70E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BB4D4-F34D-4921-91DE-0A4876D4C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9665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6EA7027-EA82-4F1A-9E21-CFFBD8DCA9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39EC86-84F9-4B12-9A32-57178953A497}" type="datetimeFigureOut">
              <a:rPr lang="en-US" smtClean="0"/>
              <a:t>5/22/2020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12F03F-AA4D-4DFC-8A62-60D4B75A45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7DA41F-1B11-4E3B-9C92-7E85CE24D4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BB4D4-F34D-4921-91DE-0A4876D4C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2474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01B41-9914-4EBD-B880-3949497E9E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F101BF-A8EA-4741-A041-03275DBCEB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5C8F63-AC71-4042-9428-03B0CF6C47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918504-2663-430B-A922-FB004C4D05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39EC86-84F9-4B12-9A32-57178953A497}" type="datetimeFigureOut">
              <a:rPr lang="en-US" smtClean="0"/>
              <a:t>5/22/2020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C443AA-5B15-4FBF-BC70-EF5B6C6DC9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899212-B16A-441B-ABD9-FF44639119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BB4D4-F34D-4921-91DE-0A4876D4C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8034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699DE0-3535-40A6-8B18-73629A36B0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9337D78-40FF-47D7-849A-285B7A469D5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1842FE-8F73-4850-8419-D30EFDAD08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97927E-026D-4035-B8A1-A15AC979E8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39EC86-84F9-4B12-9A32-57178953A497}" type="datetimeFigureOut">
              <a:rPr lang="en-US" smtClean="0"/>
              <a:t>5/22/2020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7BDB5E-7701-4267-BF03-69B61A777D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93379A-4EA6-4580-98EB-FD15E4764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BB4D4-F34D-4921-91DE-0A4876D4C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5070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F137928-6013-4BE6-95F1-C5D31897B2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B588BA-A636-4C86-BE54-700F45583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801CEC-7DB7-4B31-9426-918C4E0EA8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39EC86-84F9-4B12-9A32-57178953A497}" type="datetimeFigureOut">
              <a:rPr lang="en-US" smtClean="0"/>
              <a:t>5/22/2020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E7DE15-F1D9-4A18-BEB9-5AC4E52AC3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FCC1D5-CE3F-4E67-BE05-7F891C90B3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4BB4D4-F34D-4921-91DE-0A4876D4C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5351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5EF0FD-B889-462E-A37D-33B76A25626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16AD5C-EE33-4028-810F-D18A541A440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D62CAD-6880-4FE1-85D4-47510C7F9E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2" y="0"/>
            <a:ext cx="121443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2260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EF9461-8C41-45DB-8E07-1623B28A02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7477DA-5D6A-4380-811B-382181CD1B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98863C-0F4A-4B1F-A2F2-0B2FE21330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2" y="0"/>
            <a:ext cx="121443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6515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033EC-657C-4EC6-B003-79F21A341A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AE91CA-AF7F-47EF-8182-9173B09A93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F51349-F8B9-48AB-9DC9-EF94CD610F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2" y="0"/>
            <a:ext cx="121443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2045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F3FF71-7BE9-4631-92A9-11D715C34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1FAAC1-476D-4D1E-B457-771A149A6C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F4F7CD-8F30-49CF-AC6E-ECB542F328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2" y="0"/>
            <a:ext cx="121443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2485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298716-9E52-4432-8A9C-2B3E6EC1D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358173-9D20-4D7F-AF1F-AAC75FCFC8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8AE29B-E0A6-4125-BCBF-89E1C53A58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2" y="0"/>
            <a:ext cx="121443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7092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2A559C-1816-454E-AF92-62A83EB4B0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4F7174-FB16-4796-B9B0-62B13531AA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C65FE6-4CB6-4965-A810-DADCDF0CC4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2" y="0"/>
            <a:ext cx="121443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2717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62FA3C-3738-4A1A-8F85-C90C846F4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411FEC-5166-4A83-B002-D3978BC96D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DDA32E-6661-423A-AC90-EA7F5E9251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2" y="0"/>
            <a:ext cx="121443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0671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785B77-6934-48B1-BE73-EC65D2C76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47BB76-8877-45E4-8228-24328BB96D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411E64-3F6E-4737-BF15-F32F437F7B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2" y="0"/>
            <a:ext cx="121443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0332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40A60-B704-4D43-9142-4DFE0269D3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E6AD2F-BB2F-4606-AB3B-0FCDFF5943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CF6713-75D7-45AC-81B5-8DCD85F5AB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2" y="0"/>
            <a:ext cx="121443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0376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909A5-96F4-4224-B846-336857031A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135608-2C35-4CFF-82B1-4FF8A66406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D97A17-B615-4DEC-9FA8-880A3D7FB9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2" y="0"/>
            <a:ext cx="121443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4522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75AD47-5B5A-419A-AE68-C92529361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92A569-3E1C-43CF-99DC-0F5DB06C0F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6F2D75-0EA6-4D35-8254-E03EF6BC17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2" y="0"/>
            <a:ext cx="121443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3079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AD4EB3-CCB7-449C-A47C-115B8EC2C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F4BB4A-5DB8-4532-A470-5B16C2FEEF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2040BA-4352-4CEB-8FF5-B4F9ED80DC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2" y="0"/>
            <a:ext cx="121443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4764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3815D9-222D-419B-BAC8-1545F1CA1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7C42C5-60B4-4D4B-897A-62A5C886D5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E8CDD5-7AF8-470F-9AAB-F45FD2176C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2" y="0"/>
            <a:ext cx="121443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0900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</TotalTime>
  <Words>0</Words>
  <Application>Microsoft Office PowerPoint</Application>
  <PresentationFormat>Widescreen</PresentationFormat>
  <Paragraphs>0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srinivasrahul sapireddy</dc:creator>
  <cp:lastModifiedBy>srinivasrahul sapireddy</cp:lastModifiedBy>
  <cp:revision>10</cp:revision>
  <dcterms:created xsi:type="dcterms:W3CDTF">2020-05-22T13:09:00Z</dcterms:created>
  <dcterms:modified xsi:type="dcterms:W3CDTF">2020-05-22T13:33:07Z</dcterms:modified>
</cp:coreProperties>
</file>